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6" r:id="rId4"/>
    <p:sldId id="259" r:id="rId5"/>
    <p:sldId id="258" r:id="rId6"/>
    <p:sldId id="262" r:id="rId7"/>
    <p:sldId id="260" r:id="rId8"/>
    <p:sldId id="263" r:id="rId9"/>
    <p:sldId id="261" r:id="rId10"/>
    <p:sldId id="265"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9F211A0-77A9-471C-941B-C8D6E1ED67D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3696166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F211A0-77A9-471C-941B-C8D6E1ED67D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822206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F211A0-77A9-471C-941B-C8D6E1ED67D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208853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049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3759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9434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3038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54642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4429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0705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707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F211A0-77A9-471C-941B-C8D6E1ED67D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3229791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4179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31623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042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F211A0-77A9-471C-941B-C8D6E1ED67DC}"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287202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F211A0-77A9-471C-941B-C8D6E1ED67DC}"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340087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F211A0-77A9-471C-941B-C8D6E1ED67DC}"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2169836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F211A0-77A9-471C-941B-C8D6E1ED67DC}"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858934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211A0-77A9-471C-941B-C8D6E1ED67DC}"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263363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F211A0-77A9-471C-941B-C8D6E1ED67DC}"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184101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F211A0-77A9-471C-941B-C8D6E1ED67DC}"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2B3D67-EA76-4C25-9D36-00B44805761C}" type="slidenum">
              <a:rPr lang="en-US" smtClean="0"/>
              <a:t>‹#›</a:t>
            </a:fld>
            <a:endParaRPr lang="en-US"/>
          </a:p>
        </p:txBody>
      </p:sp>
    </p:spTree>
    <p:extLst>
      <p:ext uri="{BB962C8B-B14F-4D97-AF65-F5344CB8AC3E}">
        <p14:creationId xmlns:p14="http://schemas.microsoft.com/office/powerpoint/2010/main" val="257232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211A0-77A9-471C-941B-C8D6E1ED67DC}"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B3D67-EA76-4C25-9D36-00B44805761C}" type="slidenum">
              <a:rPr lang="en-US" smtClean="0"/>
              <a:t>‹#›</a:t>
            </a:fld>
            <a:endParaRPr lang="en-US"/>
          </a:p>
        </p:txBody>
      </p:sp>
    </p:spTree>
    <p:extLst>
      <p:ext uri="{BB962C8B-B14F-4D97-AF65-F5344CB8AC3E}">
        <p14:creationId xmlns:p14="http://schemas.microsoft.com/office/powerpoint/2010/main" val="3491984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03806-8385-42B5-8FF7-5DDE0CEDB553}" type="datetimeFigureOut">
              <a:rPr lang="en-US" smtClean="0">
                <a:solidFill>
                  <a:prstClr val="black">
                    <a:tint val="75000"/>
                  </a:prstClr>
                </a:solidFill>
              </a:rPr>
              <a:pPr/>
              <a:t>10/30/2016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D4C6B-E95B-4458-9EA0-07B0FFEA693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54025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325563"/>
          </a:xfrm>
        </p:spPr>
        <p:txBody>
          <a:bodyPr/>
          <a:lstStyle/>
          <a:p>
            <a:r>
              <a:rPr lang="en-US" b="1" dirty="0"/>
              <a:t>Spiritual Gifts 2</a:t>
            </a:r>
          </a:p>
        </p:txBody>
      </p:sp>
      <p:sp>
        <p:nvSpPr>
          <p:cNvPr id="5" name="Content Placeholder 4"/>
          <p:cNvSpPr>
            <a:spLocks noGrp="1"/>
          </p:cNvSpPr>
          <p:nvPr>
            <p:ph idx="1"/>
          </p:nvPr>
        </p:nvSpPr>
        <p:spPr>
          <a:xfrm>
            <a:off x="838200" y="903238"/>
            <a:ext cx="10515600" cy="5228823"/>
          </a:xfrm>
        </p:spPr>
        <p:txBody>
          <a:bodyPr>
            <a:noAutofit/>
          </a:bodyPr>
          <a:lstStyle/>
          <a:p>
            <a:r>
              <a:rPr lang="en-US" sz="4000" dirty="0"/>
              <a:t>1 Corinthians 12.4 There are different kinds of gifts, but the same Spirit </a:t>
            </a:r>
            <a:r>
              <a:rPr lang="en-US" sz="4000" dirty="0">
                <a:solidFill>
                  <a:srgbClr val="FF0000"/>
                </a:solidFill>
              </a:rPr>
              <a:t>distributes</a:t>
            </a:r>
            <a:r>
              <a:rPr lang="en-US" sz="4000" dirty="0"/>
              <a:t> them. 5 There are different kinds of </a:t>
            </a:r>
            <a:r>
              <a:rPr lang="en-US" sz="4000" dirty="0">
                <a:solidFill>
                  <a:srgbClr val="FF0000"/>
                </a:solidFill>
              </a:rPr>
              <a:t>service</a:t>
            </a:r>
            <a:r>
              <a:rPr lang="en-US" sz="4000" dirty="0"/>
              <a:t>, but the same Lord. 6 There are different kinds of </a:t>
            </a:r>
            <a:r>
              <a:rPr lang="en-US" sz="4000" dirty="0">
                <a:solidFill>
                  <a:srgbClr val="FF0000"/>
                </a:solidFill>
              </a:rPr>
              <a:t>working</a:t>
            </a:r>
            <a:r>
              <a:rPr lang="en-US" sz="4000" dirty="0"/>
              <a:t>, but in all of them and in everyone it is the same God at work.</a:t>
            </a:r>
          </a:p>
          <a:p>
            <a:r>
              <a:rPr lang="en-US" sz="4000" dirty="0"/>
              <a:t>A gift of grace – a ministry – an effect</a:t>
            </a:r>
          </a:p>
          <a:p>
            <a:r>
              <a:rPr lang="en-US" sz="4000" dirty="0"/>
              <a:t>7 Now to each one the manifestation of the Spirit is given for the </a:t>
            </a:r>
            <a:r>
              <a:rPr lang="en-US" sz="4000" dirty="0">
                <a:solidFill>
                  <a:srgbClr val="FF0000"/>
                </a:solidFill>
              </a:rPr>
              <a:t>common good</a:t>
            </a:r>
            <a:r>
              <a:rPr lang="en-US" sz="4000" dirty="0"/>
              <a:t>.</a:t>
            </a:r>
          </a:p>
          <a:p>
            <a:r>
              <a:rPr lang="en-US" sz="4000" dirty="0"/>
              <a:t>Neglect – abuse – distortion </a:t>
            </a:r>
          </a:p>
        </p:txBody>
      </p:sp>
    </p:spTree>
    <p:extLst>
      <p:ext uri="{BB962C8B-B14F-4D97-AF65-F5344CB8AC3E}">
        <p14:creationId xmlns:p14="http://schemas.microsoft.com/office/powerpoint/2010/main" val="2916383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b="1" dirty="0"/>
              <a:t>Exhortation/Encouragement</a:t>
            </a:r>
          </a:p>
        </p:txBody>
      </p:sp>
      <p:sp>
        <p:nvSpPr>
          <p:cNvPr id="3" name="Content Placeholder 2"/>
          <p:cNvSpPr>
            <a:spLocks noGrp="1"/>
          </p:cNvSpPr>
          <p:nvPr>
            <p:ph idx="1"/>
          </p:nvPr>
        </p:nvSpPr>
        <p:spPr>
          <a:xfrm>
            <a:off x="838200" y="911224"/>
            <a:ext cx="10515600" cy="4821919"/>
          </a:xfrm>
        </p:spPr>
        <p:txBody>
          <a:bodyPr>
            <a:noAutofit/>
          </a:bodyPr>
          <a:lstStyle/>
          <a:p>
            <a:r>
              <a:rPr lang="en-US" sz="4400" dirty="0"/>
              <a:t>Teacher says, “this is the way we should go.” And the encourager says, “I will go there with you”</a:t>
            </a:r>
          </a:p>
          <a:p>
            <a:r>
              <a:rPr lang="en-US" sz="4400" dirty="0"/>
              <a:t>Sin patterns: often live in discouragement, privately critical, contemplate giving up</a:t>
            </a:r>
          </a:p>
          <a:p>
            <a:r>
              <a:rPr lang="en-US" sz="4400" dirty="0"/>
              <a:t>Jesus: John 14.16-17 the Holy Spirit (Advocate/Comforter)</a:t>
            </a:r>
          </a:p>
          <a:p>
            <a:r>
              <a:rPr lang="en-US" sz="4400" dirty="0"/>
              <a:t>Barnabas vs. Paul</a:t>
            </a:r>
          </a:p>
          <a:p>
            <a:r>
              <a:rPr lang="en-US" sz="4400" dirty="0"/>
              <a:t>Acts 15.36 . . .</a:t>
            </a:r>
          </a:p>
        </p:txBody>
      </p:sp>
    </p:spTree>
    <p:extLst>
      <p:ext uri="{BB962C8B-B14F-4D97-AF65-F5344CB8AC3E}">
        <p14:creationId xmlns:p14="http://schemas.microsoft.com/office/powerpoint/2010/main" val="329999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t>Spiritual Gifts 2</a:t>
            </a:r>
          </a:p>
        </p:txBody>
      </p:sp>
      <p:sp>
        <p:nvSpPr>
          <p:cNvPr id="5" name="Content Placeholder 4"/>
          <p:cNvSpPr>
            <a:spLocks noGrp="1"/>
          </p:cNvSpPr>
          <p:nvPr>
            <p:ph idx="1"/>
          </p:nvPr>
        </p:nvSpPr>
        <p:spPr/>
        <p:txBody>
          <a:bodyPr/>
          <a:lstStyle/>
          <a:p>
            <a:r>
              <a:rPr lang="en-US" sz="4800" dirty="0"/>
              <a:t>Different amounts (Romans 12.6)</a:t>
            </a:r>
          </a:p>
          <a:p>
            <a:r>
              <a:rPr lang="en-US" sz="4800" dirty="0"/>
              <a:t>Must be worked on (1 Timothy 4.14)</a:t>
            </a:r>
          </a:p>
          <a:p>
            <a:r>
              <a:rPr lang="en-US" sz="4800" dirty="0"/>
              <a:t>We are stewards (1 Peter 4.10)</a:t>
            </a:r>
          </a:p>
          <a:p>
            <a:pPr marL="0" indent="0">
              <a:buNone/>
            </a:pPr>
            <a:endParaRPr lang="en-US" dirty="0"/>
          </a:p>
        </p:txBody>
      </p:sp>
    </p:spTree>
    <p:extLst>
      <p:ext uri="{BB962C8B-B14F-4D97-AF65-F5344CB8AC3E}">
        <p14:creationId xmlns:p14="http://schemas.microsoft.com/office/powerpoint/2010/main" val="423424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Spiritual Gifts 2 (the model)</a:t>
            </a:r>
          </a:p>
        </p:txBody>
      </p:sp>
      <p:sp>
        <p:nvSpPr>
          <p:cNvPr id="3" name="Content Placeholder 2"/>
          <p:cNvSpPr>
            <a:spLocks noGrp="1"/>
          </p:cNvSpPr>
          <p:nvPr>
            <p:ph idx="1"/>
          </p:nvPr>
        </p:nvSpPr>
        <p:spPr/>
        <p:txBody>
          <a:bodyPr>
            <a:normAutofit fontScale="92500"/>
          </a:bodyPr>
          <a:lstStyle/>
          <a:p>
            <a:r>
              <a:rPr lang="en-US" sz="6600" dirty="0"/>
              <a:t>What it looks like in community</a:t>
            </a:r>
          </a:p>
          <a:p>
            <a:r>
              <a:rPr lang="en-US" sz="6600" dirty="0"/>
              <a:t>Sin patterns</a:t>
            </a:r>
          </a:p>
          <a:p>
            <a:r>
              <a:rPr lang="en-US" sz="6600" dirty="0"/>
              <a:t>How Jesus demonstrated the Gift</a:t>
            </a:r>
          </a:p>
          <a:p>
            <a:pPr marL="0" indent="0">
              <a:buNone/>
            </a:pPr>
            <a:endParaRPr lang="en-US" dirty="0"/>
          </a:p>
        </p:txBody>
      </p:sp>
    </p:spTree>
    <p:extLst>
      <p:ext uri="{BB962C8B-B14F-4D97-AF65-F5344CB8AC3E}">
        <p14:creationId xmlns:p14="http://schemas.microsoft.com/office/powerpoint/2010/main" val="3799360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0637"/>
            <a:ext cx="10515600" cy="1325563"/>
          </a:xfrm>
        </p:spPr>
        <p:txBody>
          <a:bodyPr/>
          <a:lstStyle/>
          <a:p>
            <a:r>
              <a:rPr lang="en-US" b="1" dirty="0"/>
              <a:t>Discernment of Spirits (1 Corinthians 12:10)</a:t>
            </a:r>
          </a:p>
        </p:txBody>
      </p:sp>
      <p:sp>
        <p:nvSpPr>
          <p:cNvPr id="3" name="Content Placeholder 2"/>
          <p:cNvSpPr>
            <a:spLocks noGrp="1"/>
          </p:cNvSpPr>
          <p:nvPr>
            <p:ph idx="1"/>
          </p:nvPr>
        </p:nvSpPr>
        <p:spPr>
          <a:xfrm>
            <a:off x="838200" y="1041400"/>
            <a:ext cx="10515600" cy="5270500"/>
          </a:xfrm>
        </p:spPr>
        <p:txBody>
          <a:bodyPr>
            <a:noAutofit/>
          </a:bodyPr>
          <a:lstStyle/>
          <a:p>
            <a:r>
              <a:rPr lang="en-US" sz="4400" dirty="0"/>
              <a:t>being able to distinguish, discern, judge or appraise a person, statement, situation, or environment.</a:t>
            </a:r>
          </a:p>
          <a:p>
            <a:r>
              <a:rPr lang="en-US" sz="4400" dirty="0"/>
              <a:t>God, Satan, The World, The Flesh</a:t>
            </a:r>
          </a:p>
          <a:p>
            <a:r>
              <a:rPr lang="en-US" sz="4400" dirty="0"/>
              <a:t>(Hebrews 5.14)your are a Community Gate keeper, you are always watching people’s body language, Relational Truth is a high priority, you tend to see things as black and white, you just know stuff</a:t>
            </a:r>
          </a:p>
        </p:txBody>
      </p:sp>
    </p:spTree>
    <p:extLst>
      <p:ext uri="{BB962C8B-B14F-4D97-AF65-F5344CB8AC3E}">
        <p14:creationId xmlns:p14="http://schemas.microsoft.com/office/powerpoint/2010/main" val="1659864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Discernment</a:t>
            </a:r>
          </a:p>
        </p:txBody>
      </p:sp>
      <p:sp>
        <p:nvSpPr>
          <p:cNvPr id="3" name="Content Placeholder 2"/>
          <p:cNvSpPr>
            <a:spLocks noGrp="1"/>
          </p:cNvSpPr>
          <p:nvPr>
            <p:ph idx="1"/>
          </p:nvPr>
        </p:nvSpPr>
        <p:spPr/>
        <p:txBody>
          <a:bodyPr/>
          <a:lstStyle/>
          <a:p>
            <a:r>
              <a:rPr lang="en-US" sz="4400" dirty="0"/>
              <a:t>Sin patterns: chosen isolation, burdened by all the information, judgmental, and believe that God expects them to fix everything</a:t>
            </a:r>
          </a:p>
          <a:p>
            <a:r>
              <a:rPr lang="en-US" sz="4400" dirty="0"/>
              <a:t>Jesus: Mathew 16.23</a:t>
            </a:r>
          </a:p>
          <a:p>
            <a:r>
              <a:rPr lang="en-US" sz="4400" dirty="0"/>
              <a:t>paired with pastor, shepherds, evangelist, prophet, encouragement</a:t>
            </a:r>
          </a:p>
          <a:p>
            <a:endParaRPr lang="en-US" dirty="0"/>
          </a:p>
        </p:txBody>
      </p:sp>
    </p:spTree>
    <p:extLst>
      <p:ext uri="{BB962C8B-B14F-4D97-AF65-F5344CB8AC3E}">
        <p14:creationId xmlns:p14="http://schemas.microsoft.com/office/powerpoint/2010/main" val="147014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Teaching </a:t>
            </a:r>
            <a:r>
              <a:rPr lang="en-US" sz="4000" b="1" dirty="0"/>
              <a:t>(</a:t>
            </a:r>
            <a:r>
              <a:rPr lang="en-US" sz="4000" b="1" dirty="0" err="1"/>
              <a:t>Eph</a:t>
            </a:r>
            <a:r>
              <a:rPr lang="en-US" sz="4000" b="1" dirty="0"/>
              <a:t> 4.12, Romans 12.7, I Cor. 12.28)</a:t>
            </a:r>
            <a:endParaRPr lang="en-US" b="1" dirty="0"/>
          </a:p>
        </p:txBody>
      </p:sp>
      <p:sp>
        <p:nvSpPr>
          <p:cNvPr id="3" name="Content Placeholder 2"/>
          <p:cNvSpPr>
            <a:spLocks noGrp="1"/>
          </p:cNvSpPr>
          <p:nvPr>
            <p:ph idx="1"/>
          </p:nvPr>
        </p:nvSpPr>
        <p:spPr>
          <a:xfrm>
            <a:off x="838200" y="1092200"/>
            <a:ext cx="10515600" cy="5308600"/>
          </a:xfrm>
        </p:spPr>
        <p:txBody>
          <a:bodyPr>
            <a:noAutofit/>
          </a:bodyPr>
          <a:lstStyle/>
          <a:p>
            <a:r>
              <a:rPr lang="en-US" sz="4000" dirty="0"/>
              <a:t>The ability to communicate the truth about Jesus that is clear and offers direct application (Equipping) </a:t>
            </a:r>
          </a:p>
          <a:p>
            <a:r>
              <a:rPr lang="en-US" sz="4000" dirty="0"/>
              <a:t>Anytime you read or study something you are putting together a lecture or lesson, you love the “got it moment,” people ask you to explain things that they don’t understand, you for look illustrations everywhere, you are concerned with the basics being understood. 1 peter 4.11 </a:t>
            </a:r>
            <a:r>
              <a:rPr lang="en-US" sz="3600" dirty="0"/>
              <a:t>(the very words of God)</a:t>
            </a:r>
            <a:endParaRPr lang="en-US" sz="4000" dirty="0"/>
          </a:p>
        </p:txBody>
      </p:sp>
    </p:spTree>
    <p:extLst>
      <p:ext uri="{BB962C8B-B14F-4D97-AF65-F5344CB8AC3E}">
        <p14:creationId xmlns:p14="http://schemas.microsoft.com/office/powerpoint/2010/main" val="835206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Teaching </a:t>
            </a:r>
            <a:r>
              <a:rPr lang="en-US" sz="4000" b="1" dirty="0"/>
              <a:t>(</a:t>
            </a:r>
            <a:r>
              <a:rPr lang="en-US" sz="4000" b="1" dirty="0" err="1"/>
              <a:t>Eph</a:t>
            </a:r>
            <a:r>
              <a:rPr lang="en-US" sz="4000" b="1" dirty="0"/>
              <a:t> 4.12, Romans 12.7, I Cor. 12.28)</a:t>
            </a:r>
            <a:endParaRPr lang="en-US" b="1" dirty="0"/>
          </a:p>
        </p:txBody>
      </p:sp>
      <p:sp>
        <p:nvSpPr>
          <p:cNvPr id="3" name="Content Placeholder 2"/>
          <p:cNvSpPr>
            <a:spLocks noGrp="1"/>
          </p:cNvSpPr>
          <p:nvPr>
            <p:ph idx="1"/>
          </p:nvPr>
        </p:nvSpPr>
        <p:spPr/>
        <p:txBody>
          <a:bodyPr/>
          <a:lstStyle/>
          <a:p>
            <a:r>
              <a:rPr lang="en-US" sz="4400" dirty="0"/>
              <a:t>Sin patterns: your are impatient, you tend to correct people, you have trouble listening</a:t>
            </a:r>
          </a:p>
          <a:p>
            <a:r>
              <a:rPr lang="en-US" sz="4400" dirty="0"/>
              <a:t>Jesus: Matt 4.24; Matt 7.28-29</a:t>
            </a:r>
          </a:p>
          <a:p>
            <a:r>
              <a:rPr lang="en-US" sz="4400" dirty="0"/>
              <a:t>Paired with pastor/shepherd, knowledge, wisdom</a:t>
            </a:r>
          </a:p>
          <a:p>
            <a:endParaRPr lang="en-US" dirty="0"/>
          </a:p>
        </p:txBody>
      </p:sp>
    </p:spTree>
    <p:extLst>
      <p:ext uri="{BB962C8B-B14F-4D97-AF65-F5344CB8AC3E}">
        <p14:creationId xmlns:p14="http://schemas.microsoft.com/office/powerpoint/2010/main" val="5251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27965"/>
            <a:ext cx="10515600" cy="981075"/>
          </a:xfrm>
        </p:spPr>
        <p:txBody>
          <a:bodyPr/>
          <a:lstStyle/>
          <a:p>
            <a:r>
              <a:rPr lang="en-US" b="1" dirty="0"/>
              <a:t>Exhortation/Encouragement Romans 12:7-8</a:t>
            </a:r>
          </a:p>
        </p:txBody>
      </p:sp>
      <p:sp>
        <p:nvSpPr>
          <p:cNvPr id="3" name="Content Placeholder 2"/>
          <p:cNvSpPr>
            <a:spLocks noGrp="1"/>
          </p:cNvSpPr>
          <p:nvPr>
            <p:ph idx="1"/>
          </p:nvPr>
        </p:nvSpPr>
        <p:spPr>
          <a:xfrm>
            <a:off x="838200" y="1346200"/>
            <a:ext cx="10515600" cy="5257800"/>
          </a:xfrm>
        </p:spPr>
        <p:txBody>
          <a:bodyPr>
            <a:normAutofit/>
          </a:bodyPr>
          <a:lstStyle/>
          <a:p>
            <a:r>
              <a:rPr lang="en-US" sz="4400" dirty="0"/>
              <a:t>To call upon to give courage and strengthen towards love and good deeds. Hebrews 10.24</a:t>
            </a:r>
            <a:r>
              <a:rPr lang="en-US" sz="4400" dirty="0"/>
              <a:t>And let us consider how we may spur one another on toward love and good deeds, 25 not giving up meeting together, as some are in the habit of doing, but encouraging one another—and all the more as you see the Day approaching.</a:t>
            </a:r>
            <a:endParaRPr lang="en-US" sz="4400" dirty="0"/>
          </a:p>
          <a:p>
            <a:endParaRPr lang="en-US" sz="3200" dirty="0"/>
          </a:p>
        </p:txBody>
      </p:sp>
    </p:spTree>
    <p:extLst>
      <p:ext uri="{BB962C8B-B14F-4D97-AF65-F5344CB8AC3E}">
        <p14:creationId xmlns:p14="http://schemas.microsoft.com/office/powerpoint/2010/main" val="224101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Encourage . . . Exhort</a:t>
            </a:r>
          </a:p>
        </p:txBody>
      </p:sp>
      <p:sp>
        <p:nvSpPr>
          <p:cNvPr id="3" name="Content Placeholder 2"/>
          <p:cNvSpPr>
            <a:spLocks noGrp="1"/>
          </p:cNvSpPr>
          <p:nvPr>
            <p:ph idx="1"/>
          </p:nvPr>
        </p:nvSpPr>
        <p:spPr>
          <a:xfrm>
            <a:off x="838200" y="1536065"/>
            <a:ext cx="10515600" cy="4351338"/>
          </a:xfrm>
        </p:spPr>
        <p:txBody>
          <a:bodyPr>
            <a:noAutofit/>
          </a:bodyPr>
          <a:lstStyle/>
          <a:p>
            <a:r>
              <a:rPr lang="en-US" sz="4400" dirty="0"/>
              <a:t>These are people are the huggers, you love to listen to people’s stories, you remember little details and then ask about them, you are aware of people’s body language, you have ongoing conversations about people with God, people say you are patient person, you think being long-suffering is a legitimate hobby</a:t>
            </a:r>
          </a:p>
          <a:p>
            <a:endParaRPr lang="en-US" sz="3200" dirty="0"/>
          </a:p>
        </p:txBody>
      </p:sp>
    </p:spTree>
    <p:extLst>
      <p:ext uri="{BB962C8B-B14F-4D97-AF65-F5344CB8AC3E}">
        <p14:creationId xmlns:p14="http://schemas.microsoft.com/office/powerpoint/2010/main" val="1801095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569</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Calibri Light</vt:lpstr>
      <vt:lpstr>Office Theme</vt:lpstr>
      <vt:lpstr>1_Office Theme</vt:lpstr>
      <vt:lpstr>Spiritual Gifts 2</vt:lpstr>
      <vt:lpstr>Spiritual Gifts 2</vt:lpstr>
      <vt:lpstr>Spiritual Gifts 2 (the model)</vt:lpstr>
      <vt:lpstr>Discernment of Spirits (1 Corinthians 12:10)</vt:lpstr>
      <vt:lpstr>Discernment</vt:lpstr>
      <vt:lpstr>Teaching (Eph 4.12, Romans 12.7, I Cor. 12.28)</vt:lpstr>
      <vt:lpstr>Teaching (Eph 4.12, Romans 12.7, I Cor. 12.28)</vt:lpstr>
      <vt:lpstr>Exhortation/Encouragement Romans 12:7-8</vt:lpstr>
      <vt:lpstr>Encourage . . . Exhort</vt:lpstr>
      <vt:lpstr>Exhortation/Encouragement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Gifts 2</dc:title>
  <dc:creator>Eric Cepin</dc:creator>
  <cp:lastModifiedBy>Julie Brunson</cp:lastModifiedBy>
  <cp:revision>11</cp:revision>
  <dcterms:created xsi:type="dcterms:W3CDTF">2016-10-30T13:47:07Z</dcterms:created>
  <dcterms:modified xsi:type="dcterms:W3CDTF">2016-10-30T19:22:33Z</dcterms:modified>
</cp:coreProperties>
</file>