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66" d="100"/>
          <a:sy n="66" d="100"/>
        </p:scale>
        <p:origin x="67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603806-8385-42B5-8FF7-5DDE0CEDB553}"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375388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03806-8385-42B5-8FF7-5DDE0CEDB553}"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291059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03806-8385-42B5-8FF7-5DDE0CEDB553}"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165880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03806-8385-42B5-8FF7-5DDE0CEDB553}"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148629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603806-8385-42B5-8FF7-5DDE0CEDB553}"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27449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603806-8385-42B5-8FF7-5DDE0CEDB553}"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82382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603806-8385-42B5-8FF7-5DDE0CEDB553}"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195120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603806-8385-42B5-8FF7-5DDE0CEDB553}"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584713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03806-8385-42B5-8FF7-5DDE0CEDB553}"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171168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603806-8385-42B5-8FF7-5DDE0CEDB553}"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2401222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603806-8385-42B5-8FF7-5DDE0CEDB553}"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D4C6B-E95B-4458-9EA0-07B0FFEA6934}" type="slidenum">
              <a:rPr lang="en-US" smtClean="0"/>
              <a:t>‹#›</a:t>
            </a:fld>
            <a:endParaRPr lang="en-US"/>
          </a:p>
        </p:txBody>
      </p:sp>
    </p:spTree>
    <p:extLst>
      <p:ext uri="{BB962C8B-B14F-4D97-AF65-F5344CB8AC3E}">
        <p14:creationId xmlns:p14="http://schemas.microsoft.com/office/powerpoint/2010/main" val="310953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03806-8385-42B5-8FF7-5DDE0CEDB553}" type="datetimeFigureOut">
              <a:rPr lang="en-US" smtClean="0"/>
              <a:t>10/23/2016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D4C6B-E95B-4458-9EA0-07B0FFEA6934}" type="slidenum">
              <a:rPr lang="en-US" smtClean="0"/>
              <a:t>‹#›</a:t>
            </a:fld>
            <a:endParaRPr lang="en-US"/>
          </a:p>
        </p:txBody>
      </p:sp>
    </p:spTree>
    <p:extLst>
      <p:ext uri="{BB962C8B-B14F-4D97-AF65-F5344CB8AC3E}">
        <p14:creationId xmlns:p14="http://schemas.microsoft.com/office/powerpoint/2010/main" val="693989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Spiritual Gifts 1</a:t>
            </a:r>
          </a:p>
        </p:txBody>
      </p:sp>
      <p:sp>
        <p:nvSpPr>
          <p:cNvPr id="5" name="Content Placeholder 4"/>
          <p:cNvSpPr>
            <a:spLocks noGrp="1"/>
          </p:cNvSpPr>
          <p:nvPr>
            <p:ph idx="1"/>
          </p:nvPr>
        </p:nvSpPr>
        <p:spPr/>
        <p:txBody>
          <a:bodyPr/>
          <a:lstStyle/>
          <a:p>
            <a:r>
              <a:rPr lang="en-US" sz="4000" dirty="0"/>
              <a:t>The Holy Spirit (Ephesians 1.13 – 14);                   (1 Corinthians 12.1-3)</a:t>
            </a:r>
          </a:p>
          <a:p>
            <a:r>
              <a:rPr lang="en-US" sz="4000" dirty="0"/>
              <a:t>The Common Good (1Corinthians 12.7)</a:t>
            </a:r>
          </a:p>
          <a:p>
            <a:r>
              <a:rPr lang="en-US" sz="4000" dirty="0"/>
              <a:t>Trinity (1 Corinthians 12.5-6)</a:t>
            </a:r>
          </a:p>
          <a:p>
            <a:pPr lvl="1"/>
            <a:r>
              <a:rPr lang="en-US" sz="3600" dirty="0"/>
              <a:t>Distributes</a:t>
            </a:r>
          </a:p>
          <a:p>
            <a:pPr lvl="1"/>
            <a:r>
              <a:rPr lang="en-US" sz="3600" dirty="0"/>
              <a:t>Service</a:t>
            </a:r>
          </a:p>
          <a:p>
            <a:pPr lvl="1"/>
            <a:r>
              <a:rPr lang="en-US" sz="3600" dirty="0"/>
              <a:t>Unity (Heart)</a:t>
            </a:r>
          </a:p>
          <a:p>
            <a:endParaRPr lang="en-US" dirty="0"/>
          </a:p>
        </p:txBody>
      </p:sp>
    </p:spTree>
    <p:extLst>
      <p:ext uri="{BB962C8B-B14F-4D97-AF65-F5344CB8AC3E}">
        <p14:creationId xmlns:p14="http://schemas.microsoft.com/office/powerpoint/2010/main" val="1923217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Spiritual Gifts 1</a:t>
            </a:r>
          </a:p>
        </p:txBody>
      </p:sp>
      <p:sp>
        <p:nvSpPr>
          <p:cNvPr id="5" name="Content Placeholder 4"/>
          <p:cNvSpPr>
            <a:spLocks noGrp="1"/>
          </p:cNvSpPr>
          <p:nvPr>
            <p:ph idx="1"/>
          </p:nvPr>
        </p:nvSpPr>
        <p:spPr/>
        <p:txBody>
          <a:bodyPr/>
          <a:lstStyle/>
          <a:p>
            <a:r>
              <a:rPr lang="en-US" sz="3200" dirty="0"/>
              <a:t>Greater Things: John 14.12 Very truly I tell you, whoever believes in me will do the works I have been doing, and they will do even greater things than these, because I am going to the Father.</a:t>
            </a:r>
          </a:p>
          <a:p>
            <a:endParaRPr lang="en-US" sz="3200" dirty="0"/>
          </a:p>
          <a:p>
            <a:pPr lvl="1"/>
            <a:r>
              <a:rPr lang="en-US" sz="2800" dirty="0"/>
              <a:t>Different amounts (Romans 12.6)</a:t>
            </a:r>
          </a:p>
          <a:p>
            <a:pPr lvl="1"/>
            <a:r>
              <a:rPr lang="en-US" sz="2800" dirty="0"/>
              <a:t>Must be worked on (1 Timothy 4.14)</a:t>
            </a:r>
          </a:p>
          <a:p>
            <a:pPr lvl="1"/>
            <a:r>
              <a:rPr lang="en-US" sz="2800" dirty="0"/>
              <a:t>We are stewards (1 Peter 4.10)</a:t>
            </a:r>
          </a:p>
          <a:p>
            <a:pPr lvl="1"/>
            <a:endParaRPr lang="en-US" dirty="0"/>
          </a:p>
        </p:txBody>
      </p:sp>
    </p:spTree>
    <p:extLst>
      <p:ext uri="{BB962C8B-B14F-4D97-AF65-F5344CB8AC3E}">
        <p14:creationId xmlns:p14="http://schemas.microsoft.com/office/powerpoint/2010/main" val="241359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 Gifts 1 (the model)</a:t>
            </a:r>
          </a:p>
        </p:txBody>
      </p:sp>
      <p:sp>
        <p:nvSpPr>
          <p:cNvPr id="3" name="Content Placeholder 2"/>
          <p:cNvSpPr>
            <a:spLocks noGrp="1"/>
          </p:cNvSpPr>
          <p:nvPr>
            <p:ph idx="1"/>
          </p:nvPr>
        </p:nvSpPr>
        <p:spPr/>
        <p:txBody>
          <a:bodyPr>
            <a:normAutofit fontScale="92500"/>
          </a:bodyPr>
          <a:lstStyle/>
          <a:p>
            <a:r>
              <a:rPr lang="en-US" sz="6600" dirty="0"/>
              <a:t>What it looks like in community</a:t>
            </a:r>
          </a:p>
          <a:p>
            <a:r>
              <a:rPr lang="en-US" sz="6600" dirty="0"/>
              <a:t>Sin patterns</a:t>
            </a:r>
          </a:p>
          <a:p>
            <a:r>
              <a:rPr lang="en-US" sz="6600" dirty="0"/>
              <a:t>How Jesus demonstrated the Gift</a:t>
            </a:r>
          </a:p>
          <a:p>
            <a:pPr marL="0" indent="0">
              <a:buNone/>
            </a:pPr>
            <a:endParaRPr lang="en-US" dirty="0"/>
          </a:p>
        </p:txBody>
      </p:sp>
    </p:spTree>
    <p:extLst>
      <p:ext uri="{BB962C8B-B14F-4D97-AF65-F5344CB8AC3E}">
        <p14:creationId xmlns:p14="http://schemas.microsoft.com/office/powerpoint/2010/main" val="1225255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a:t>
            </a:r>
          </a:p>
        </p:txBody>
      </p:sp>
      <p:sp>
        <p:nvSpPr>
          <p:cNvPr id="3" name="Content Placeholder 2"/>
          <p:cNvSpPr>
            <a:spLocks noGrp="1"/>
          </p:cNvSpPr>
          <p:nvPr>
            <p:ph idx="1"/>
          </p:nvPr>
        </p:nvSpPr>
        <p:spPr/>
        <p:txBody>
          <a:bodyPr>
            <a:normAutofit/>
          </a:bodyPr>
          <a:lstStyle/>
          <a:p>
            <a:r>
              <a:rPr lang="en-US" dirty="0"/>
              <a:t>Saving Faith (Eph2.8-9)</a:t>
            </a:r>
          </a:p>
          <a:p>
            <a:r>
              <a:rPr lang="en-US" dirty="0"/>
              <a:t>Gift of Faith – Have a vision for, and believe in what is impossible based on your confidence in Jesus. (Relationship) 1 Corinthian 12.9</a:t>
            </a:r>
          </a:p>
          <a:p>
            <a:r>
              <a:rPr lang="en-US" dirty="0"/>
              <a:t>People with this gift tend to:</a:t>
            </a:r>
          </a:p>
          <a:p>
            <a:pPr lvl="1"/>
            <a:r>
              <a:rPr lang="en-US" sz="2800" dirty="0"/>
              <a:t>Believe in the impossible, often boasting about the power of God and what they have seen him do, motivated by new ministries, opposed to anyone who expresses that something cannot be done or accomplished, effective prayer ministry</a:t>
            </a:r>
          </a:p>
          <a:p>
            <a:pPr lvl="1"/>
            <a:r>
              <a:rPr lang="en-US" sz="2800" dirty="0"/>
              <a:t>Story-tellers</a:t>
            </a:r>
          </a:p>
        </p:txBody>
      </p:sp>
    </p:spTree>
    <p:extLst>
      <p:ext uri="{BB962C8B-B14F-4D97-AF65-F5344CB8AC3E}">
        <p14:creationId xmlns:p14="http://schemas.microsoft.com/office/powerpoint/2010/main" val="3261597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a:t>
            </a:r>
          </a:p>
        </p:txBody>
      </p:sp>
      <p:sp>
        <p:nvSpPr>
          <p:cNvPr id="3" name="Content Placeholder 2"/>
          <p:cNvSpPr>
            <a:spLocks noGrp="1"/>
          </p:cNvSpPr>
          <p:nvPr>
            <p:ph idx="1"/>
          </p:nvPr>
        </p:nvSpPr>
        <p:spPr/>
        <p:txBody>
          <a:bodyPr/>
          <a:lstStyle/>
          <a:p>
            <a:r>
              <a:rPr lang="en-US" sz="4000" dirty="0"/>
              <a:t>Confidence in God: Acts 3:1-10</a:t>
            </a:r>
          </a:p>
          <a:p>
            <a:r>
              <a:rPr lang="en-US" sz="4000" dirty="0"/>
              <a:t>Jesus: Luke 23.46 Jesus called out with a loud voice, “Father, into your hands I commit my spirit.” When he had said this, he breathed his last.</a:t>
            </a:r>
          </a:p>
          <a:p>
            <a:r>
              <a:rPr lang="en-US" sz="4000" dirty="0"/>
              <a:t>Sin patterns</a:t>
            </a:r>
          </a:p>
          <a:p>
            <a:pPr lvl="1"/>
            <a:r>
              <a:rPr lang="en-US" sz="3600" dirty="0"/>
              <a:t>doubt, distracted, afraid of details, procrastinate</a:t>
            </a:r>
          </a:p>
          <a:p>
            <a:pPr lvl="1"/>
            <a:endParaRPr lang="en-US" dirty="0"/>
          </a:p>
        </p:txBody>
      </p:sp>
    </p:spTree>
    <p:extLst>
      <p:ext uri="{BB962C8B-B14F-4D97-AF65-F5344CB8AC3E}">
        <p14:creationId xmlns:p14="http://schemas.microsoft.com/office/powerpoint/2010/main" val="351949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a:t>
            </a:r>
          </a:p>
        </p:txBody>
      </p:sp>
      <p:sp>
        <p:nvSpPr>
          <p:cNvPr id="3" name="Content Placeholder 2"/>
          <p:cNvSpPr>
            <a:spLocks noGrp="1"/>
          </p:cNvSpPr>
          <p:nvPr>
            <p:ph idx="1"/>
          </p:nvPr>
        </p:nvSpPr>
        <p:spPr/>
        <p:txBody>
          <a:bodyPr>
            <a:normAutofit fontScale="92500"/>
          </a:bodyPr>
          <a:lstStyle/>
          <a:p>
            <a:r>
              <a:rPr lang="en-US" sz="3200" dirty="0"/>
              <a:t>Leadership (Romans 12.3 – 8) – You like being the point person; you like making decisions and taking risks; you like responsibility</a:t>
            </a:r>
          </a:p>
          <a:p>
            <a:r>
              <a:rPr lang="en-US" sz="3200" dirty="0"/>
              <a:t>In community: you have followers, other people have confidence in you, people ask you what you think about stuff, you are often at the center of the crisis in the community.</a:t>
            </a:r>
          </a:p>
          <a:p>
            <a:r>
              <a:rPr lang="en-US" sz="3200" dirty="0"/>
              <a:t>Sin patterns: you lack humility, you are impatient, struggle to pray, believe that everything is up to you.</a:t>
            </a:r>
          </a:p>
          <a:p>
            <a:r>
              <a:rPr lang="en-US" sz="3200" dirty="0"/>
              <a:t>Jesus: Leader of the greatest movement ever . . .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560966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Apostle</a:t>
            </a:r>
          </a:p>
        </p:txBody>
      </p:sp>
      <p:sp>
        <p:nvSpPr>
          <p:cNvPr id="3" name="Content Placeholder 2"/>
          <p:cNvSpPr>
            <a:spLocks noGrp="1"/>
          </p:cNvSpPr>
          <p:nvPr>
            <p:ph idx="1"/>
          </p:nvPr>
        </p:nvSpPr>
        <p:spPr/>
        <p:txBody>
          <a:bodyPr>
            <a:normAutofit/>
          </a:bodyPr>
          <a:lstStyle/>
          <a:p>
            <a:r>
              <a:rPr lang="en-US" sz="3200" dirty="0"/>
              <a:t>Apostle (Ephesians 4) (equip the body) – Sent on a mission</a:t>
            </a:r>
          </a:p>
          <a:p>
            <a:r>
              <a:rPr lang="en-US" sz="3200" dirty="0"/>
              <a:t>Cross-cultures, Sub-cultures, New movements, mentors, always going, love the gospel</a:t>
            </a:r>
          </a:p>
          <a:p>
            <a:r>
              <a:rPr lang="en-US" sz="3200" dirty="0"/>
              <a:t>Jesus is the Great Apostle (Hebrews 3.1)</a:t>
            </a:r>
          </a:p>
          <a:p>
            <a:r>
              <a:rPr lang="en-US" sz="3200" dirty="0"/>
              <a:t>Sin patterns: circumvent leadership, Think you are right all the time, Tempted to leave if you disagree, impatient with sin</a:t>
            </a:r>
          </a:p>
        </p:txBody>
      </p:sp>
    </p:spTree>
    <p:extLst>
      <p:ext uri="{BB962C8B-B14F-4D97-AF65-F5344CB8AC3E}">
        <p14:creationId xmlns:p14="http://schemas.microsoft.com/office/powerpoint/2010/main" val="916505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Evangelist</a:t>
            </a:r>
          </a:p>
        </p:txBody>
      </p:sp>
      <p:sp>
        <p:nvSpPr>
          <p:cNvPr id="3" name="Content Placeholder 2"/>
          <p:cNvSpPr>
            <a:spLocks noGrp="1"/>
          </p:cNvSpPr>
          <p:nvPr>
            <p:ph idx="1"/>
          </p:nvPr>
        </p:nvSpPr>
        <p:spPr/>
        <p:txBody>
          <a:bodyPr/>
          <a:lstStyle/>
          <a:p>
            <a:r>
              <a:rPr lang="en-US" sz="3200" dirty="0"/>
              <a:t>Evangelist (Ephesians 4) (equip) – Gospel centered people.  Everything is about Jesus.</a:t>
            </a:r>
          </a:p>
          <a:p>
            <a:r>
              <a:rPr lang="en-US" sz="3200" dirty="0"/>
              <a:t>Evangelist’s hobby is talking about Jesus, they can get away with saying things that normal people can’t.  People become Christians around them when they aren’t trying to convert.</a:t>
            </a:r>
          </a:p>
          <a:p>
            <a:r>
              <a:rPr lang="en-US" sz="3200" dirty="0"/>
              <a:t>Jesus – Luke 9.10 – concerned about the lost over the flock.</a:t>
            </a:r>
          </a:p>
          <a:p>
            <a:pPr marL="0" indent="0">
              <a:buNone/>
            </a:pPr>
            <a:r>
              <a:rPr lang="en-US" sz="3200" dirty="0"/>
              <a:t>Sin patterns: Weird socially, awkward, one dimensional, not grounded in community</a:t>
            </a:r>
          </a:p>
          <a:p>
            <a:pPr marL="0" indent="0">
              <a:buNone/>
            </a:pPr>
            <a:endParaRPr lang="en-US" dirty="0"/>
          </a:p>
        </p:txBody>
      </p:sp>
    </p:spTree>
    <p:extLst>
      <p:ext uri="{BB962C8B-B14F-4D97-AF65-F5344CB8AC3E}">
        <p14:creationId xmlns:p14="http://schemas.microsoft.com/office/powerpoint/2010/main" val="3164866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Pastor/shepherd</a:t>
            </a:r>
          </a:p>
        </p:txBody>
      </p:sp>
      <p:sp>
        <p:nvSpPr>
          <p:cNvPr id="3" name="Content Placeholder 2"/>
          <p:cNvSpPr>
            <a:spLocks noGrp="1"/>
          </p:cNvSpPr>
          <p:nvPr>
            <p:ph idx="1"/>
          </p:nvPr>
        </p:nvSpPr>
        <p:spPr/>
        <p:txBody>
          <a:bodyPr>
            <a:normAutofit/>
          </a:bodyPr>
          <a:lstStyle/>
          <a:p>
            <a:r>
              <a:rPr lang="en-US" sz="3200" dirty="0"/>
              <a:t>Pastor/shepherd (Ephesians 4) (equip) – who is good at caring for what is broken, bringing opposing factions together, spiritual surgery</a:t>
            </a:r>
          </a:p>
          <a:p>
            <a:r>
              <a:rPr lang="en-US" sz="3200" dirty="0"/>
              <a:t>People with the pastoring gift love people, like to help people mature in their faith . . .</a:t>
            </a:r>
          </a:p>
          <a:p>
            <a:r>
              <a:rPr lang="en-US" sz="3200" dirty="0"/>
              <a:t>Jesus John 10:11-14 – The good shepherd</a:t>
            </a:r>
          </a:p>
          <a:p>
            <a:r>
              <a:rPr lang="en-US" sz="3200" dirty="0"/>
              <a:t>Sin patterns: you have to save everyone, its all your fault, resist peers</a:t>
            </a:r>
          </a:p>
        </p:txBody>
      </p:sp>
    </p:spTree>
    <p:extLst>
      <p:ext uri="{BB962C8B-B14F-4D97-AF65-F5344CB8AC3E}">
        <p14:creationId xmlns:p14="http://schemas.microsoft.com/office/powerpoint/2010/main" val="3976143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567</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Spiritual Gifts 1</vt:lpstr>
      <vt:lpstr>Spiritual Gifts 1</vt:lpstr>
      <vt:lpstr>Spiritual Gifts 1 (the model)</vt:lpstr>
      <vt:lpstr>Faith</vt:lpstr>
      <vt:lpstr>Faith</vt:lpstr>
      <vt:lpstr>Leadership</vt:lpstr>
      <vt:lpstr>Apostle</vt:lpstr>
      <vt:lpstr>Evangelist</vt:lpstr>
      <vt:lpstr>Pastor/shepherd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Gifts 1</dc:title>
  <dc:creator>Eric Cepin</dc:creator>
  <cp:lastModifiedBy>Julie Brunson</cp:lastModifiedBy>
  <cp:revision>13</cp:revision>
  <dcterms:created xsi:type="dcterms:W3CDTF">2016-10-23T13:21:33Z</dcterms:created>
  <dcterms:modified xsi:type="dcterms:W3CDTF">2016-10-23T15:53:54Z</dcterms:modified>
</cp:coreProperties>
</file>